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6F6A-F914-44D3-8D37-B97323679D6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C5B8D-FA99-4086-AE0F-0EECEF4C6A1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977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6F6A-F914-44D3-8D37-B97323679D6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C5B8D-FA99-4086-AE0F-0EECEF4C6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42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6F6A-F914-44D3-8D37-B97323679D6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C5B8D-FA99-4086-AE0F-0EECEF4C6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11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6F6A-F914-44D3-8D37-B97323679D6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C5B8D-FA99-4086-AE0F-0EECEF4C6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43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6F6A-F914-44D3-8D37-B97323679D6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C5B8D-FA99-4086-AE0F-0EECEF4C6A1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5490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6F6A-F914-44D3-8D37-B97323679D6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C5B8D-FA99-4086-AE0F-0EECEF4C6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663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6F6A-F914-44D3-8D37-B97323679D6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C5B8D-FA99-4086-AE0F-0EECEF4C6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582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6F6A-F914-44D3-8D37-B97323679D6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C5B8D-FA99-4086-AE0F-0EECEF4C6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587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6F6A-F914-44D3-8D37-B97323679D6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C5B8D-FA99-4086-AE0F-0EECEF4C6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54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D9C6F6A-F914-44D3-8D37-B97323679D6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F3C5B8D-FA99-4086-AE0F-0EECEF4C6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76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6F6A-F914-44D3-8D37-B97323679D6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C5B8D-FA99-4086-AE0F-0EECEF4C6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453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D9C6F6A-F914-44D3-8D37-B97323679D6E}" type="datetimeFigureOut">
              <a:rPr lang="en-US" smtClean="0"/>
              <a:t>11/10/2018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F3C5B8D-FA99-4086-AE0F-0EECEF4C6A1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632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12618" y="304801"/>
            <a:ext cx="11319164" cy="588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5">
              <a:lnSpc>
                <a:spcPct val="107000"/>
              </a:lnSpc>
            </a:pPr>
            <a:r>
              <a:rPr lang="en-US" sz="2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University of </a:t>
            </a:r>
            <a:r>
              <a:rPr lang="en-US" sz="28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Diyala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5">
              <a:lnSpc>
                <a:spcPct val="107000"/>
              </a:lnSpc>
            </a:pPr>
            <a:r>
              <a:rPr lang="en-US" sz="2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College of Engineering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5">
              <a:lnSpc>
                <a:spcPct val="107000"/>
              </a:lnSpc>
            </a:pPr>
            <a:r>
              <a:rPr lang="en-US" sz="2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Department of Electronics Engineering </a:t>
            </a:r>
          </a:p>
          <a:p>
            <a:pPr>
              <a:lnSpc>
                <a:spcPct val="107000"/>
              </a:lnSpc>
            </a:pPr>
            <a:endParaRPr lang="en-US" sz="16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7000"/>
              </a:lnSpc>
            </a:pP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Course Number: U103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Course Name: Computer Science</a:t>
            </a:r>
          </a:p>
          <a:p>
            <a:pPr algn="ctr">
              <a:lnSpc>
                <a:spcPct val="107000"/>
              </a:lnSpc>
            </a:pPr>
            <a:endParaRPr lang="en-US" sz="24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</a:pPr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Lecture 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(9)</a:t>
            </a:r>
            <a:endParaRPr lang="en-US" sz="24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</a:pPr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</a:pPr>
            <a:endParaRPr lang="en-US" sz="24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Asst. Lect. Wurod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Qasim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Mohamed 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Image result for university of diyala sig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2618" y="304801"/>
            <a:ext cx="2164545" cy="3015019"/>
          </a:xfrm>
          <a:prstGeom prst="rect">
            <a:avLst/>
          </a:prstGeom>
          <a:noFill/>
        </p:spPr>
      </p:pic>
      <p:pic>
        <p:nvPicPr>
          <p:cNvPr id="6" name="Picture 2" descr="Image result for Diyala university Engineering sign">
            <a:extLst>
              <a:ext uri="{FF2B5EF4-FFF2-40B4-BE49-F238E27FC236}">
                <a16:creationId xmlns="" xmlns:a16="http://schemas.microsoft.com/office/drawing/2014/main" id="{CA6F3B81-7C44-4D32-AAD4-C7E23A77D9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1091" y="304800"/>
            <a:ext cx="2410691" cy="2516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753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2765" y="1897063"/>
            <a:ext cx="6608618" cy="1206356"/>
          </a:xfrm>
        </p:spPr>
        <p:txBody>
          <a:bodyPr>
            <a:noAutofit/>
          </a:bodyPr>
          <a:lstStyle/>
          <a:p>
            <a:pPr marL="1471400" lvl="8" indent="0" algn="ctr">
              <a:buNone/>
            </a:pPr>
            <a:r>
              <a:rPr lang="en-US" sz="7200" b="1" dirty="0"/>
              <a:t>Microsoft office </a:t>
            </a:r>
            <a:r>
              <a:rPr lang="en-US" sz="7200" b="1" dirty="0"/>
              <a:t>Excel Work Sheet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678543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927" y="152400"/>
            <a:ext cx="11679382" cy="6082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233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2327" y="949272"/>
            <a:ext cx="8451273" cy="305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00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Tool bars of File, Home, Insert, Page layout, Review, and View are almost the same as Microsoft office Word with replacing “Document” with “Worksheet”. </a:t>
            </a:r>
            <a:endParaRPr lang="en-US" sz="160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There are two more tool bars in this program: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Tool bar of Formulas: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Insert function (Shift + F3): help you to insert a function in a selected cell.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Function Library: help you to pick a function to your worksheet in a selected cell.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330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37854" y="1330382"/>
            <a:ext cx="6096000" cy="285853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Tool bar of Data: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Get External Data: help you to import data from the following: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Access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Website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Other 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source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717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0" y="580417"/>
            <a:ext cx="9393382" cy="39452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Sort and Filter: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Sort: help you to find the values quickly by sorting your data as follows: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Sort A to Z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Sort Z to A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Filter (Ctrl + Shift + L): help you to choose the filtering options for a selected column as follows: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Clear: to clear all filtering option.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Reapply (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Ctrl+Alt+L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Advanced: to apply filter with complex criteria.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772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1025" y="149352"/>
            <a:ext cx="10058400" cy="3566160"/>
          </a:xfrm>
        </p:spPr>
        <p:txBody>
          <a:bodyPr/>
          <a:lstStyle/>
          <a:p>
            <a:r>
              <a:rPr lang="en-US" dirty="0" smtClean="0"/>
              <a:t>Practical Laboratory Part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27463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135</TotalTime>
  <Words>145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Times New Roman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Practical Laboratory Part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wurod mohamed</dc:creator>
  <cp:lastModifiedBy>wurod mohamed</cp:lastModifiedBy>
  <cp:revision>17</cp:revision>
  <dcterms:created xsi:type="dcterms:W3CDTF">2018-11-11T05:21:12Z</dcterms:created>
  <dcterms:modified xsi:type="dcterms:W3CDTF">2018-11-11T07:54:18Z</dcterms:modified>
</cp:coreProperties>
</file>